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varScale="1">
        <p:scale>
          <a:sx n="48" d="100"/>
          <a:sy n="48" d="100"/>
        </p:scale>
        <p:origin x="67" y="8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CF21E3-AC6C-4CA4-A1C9-D08622130F99}" type="datetimeFigureOut">
              <a:rPr lang="en-MY" smtClean="0"/>
              <a:t>10/5/2020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C6E9AD8-18A5-4C27-9106-3A0DD785A787}" type="slidenum">
              <a:rPr lang="en-MY" smtClean="0"/>
              <a:t>‹#›</a:t>
            </a:fld>
            <a:endParaRPr lang="en-MY"/>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9701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F21E3-AC6C-4CA4-A1C9-D08622130F99}" type="datetimeFigureOut">
              <a:rPr lang="en-MY" smtClean="0"/>
              <a:t>10/5/2020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C6E9AD8-18A5-4C27-9106-3A0DD785A787}" type="slidenum">
              <a:rPr lang="en-MY" smtClean="0"/>
              <a:t>‹#›</a:t>
            </a:fld>
            <a:endParaRPr lang="en-MY"/>
          </a:p>
        </p:txBody>
      </p:sp>
    </p:spTree>
    <p:extLst>
      <p:ext uri="{BB962C8B-B14F-4D97-AF65-F5344CB8AC3E}">
        <p14:creationId xmlns:p14="http://schemas.microsoft.com/office/powerpoint/2010/main" val="108080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F21E3-AC6C-4CA4-A1C9-D08622130F99}" type="datetimeFigureOut">
              <a:rPr lang="en-MY" smtClean="0"/>
              <a:t>10/5/2020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C6E9AD8-18A5-4C27-9106-3A0DD785A787}" type="slidenum">
              <a:rPr lang="en-MY" smtClean="0"/>
              <a:t>‹#›</a:t>
            </a:fld>
            <a:endParaRPr lang="en-MY"/>
          </a:p>
        </p:txBody>
      </p:sp>
    </p:spTree>
    <p:extLst>
      <p:ext uri="{BB962C8B-B14F-4D97-AF65-F5344CB8AC3E}">
        <p14:creationId xmlns:p14="http://schemas.microsoft.com/office/powerpoint/2010/main" val="1281447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CF21E3-AC6C-4CA4-A1C9-D08622130F99}" type="datetimeFigureOut">
              <a:rPr lang="en-MY" smtClean="0"/>
              <a:t>10/5/2020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C6E9AD8-18A5-4C27-9106-3A0DD785A787}" type="slidenum">
              <a:rPr lang="en-MY" smtClean="0"/>
              <a:t>‹#›</a:t>
            </a:fld>
            <a:endParaRPr lang="en-MY"/>
          </a:p>
        </p:txBody>
      </p:sp>
    </p:spTree>
    <p:extLst>
      <p:ext uri="{BB962C8B-B14F-4D97-AF65-F5344CB8AC3E}">
        <p14:creationId xmlns:p14="http://schemas.microsoft.com/office/powerpoint/2010/main" val="348624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CF21E3-AC6C-4CA4-A1C9-D08622130F99}" type="datetimeFigureOut">
              <a:rPr lang="en-MY" smtClean="0"/>
              <a:t>10/5/2020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3C6E9AD8-18A5-4C27-9106-3A0DD785A787}" type="slidenum">
              <a:rPr lang="en-MY" smtClean="0"/>
              <a:t>‹#›</a:t>
            </a:fld>
            <a:endParaRPr lang="en-MY"/>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719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CF21E3-AC6C-4CA4-A1C9-D08622130F99}" type="datetimeFigureOut">
              <a:rPr lang="en-MY" smtClean="0"/>
              <a:t>10/5/2020</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3C6E9AD8-18A5-4C27-9106-3A0DD785A787}" type="slidenum">
              <a:rPr lang="en-MY" smtClean="0"/>
              <a:t>‹#›</a:t>
            </a:fld>
            <a:endParaRPr lang="en-MY"/>
          </a:p>
        </p:txBody>
      </p:sp>
    </p:spTree>
    <p:extLst>
      <p:ext uri="{BB962C8B-B14F-4D97-AF65-F5344CB8AC3E}">
        <p14:creationId xmlns:p14="http://schemas.microsoft.com/office/powerpoint/2010/main" val="2547125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CF21E3-AC6C-4CA4-A1C9-D08622130F99}" type="datetimeFigureOut">
              <a:rPr lang="en-MY" smtClean="0"/>
              <a:t>10/5/2020</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3C6E9AD8-18A5-4C27-9106-3A0DD785A787}" type="slidenum">
              <a:rPr lang="en-MY" smtClean="0"/>
              <a:t>‹#›</a:t>
            </a:fld>
            <a:endParaRPr lang="en-MY"/>
          </a:p>
        </p:txBody>
      </p:sp>
    </p:spTree>
    <p:extLst>
      <p:ext uri="{BB962C8B-B14F-4D97-AF65-F5344CB8AC3E}">
        <p14:creationId xmlns:p14="http://schemas.microsoft.com/office/powerpoint/2010/main" val="3513566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CF21E3-AC6C-4CA4-A1C9-D08622130F99}" type="datetimeFigureOut">
              <a:rPr lang="en-MY" smtClean="0"/>
              <a:t>10/5/2020</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3C6E9AD8-18A5-4C27-9106-3A0DD785A787}" type="slidenum">
              <a:rPr lang="en-MY" smtClean="0"/>
              <a:t>‹#›</a:t>
            </a:fld>
            <a:endParaRPr lang="en-MY"/>
          </a:p>
        </p:txBody>
      </p:sp>
    </p:spTree>
    <p:extLst>
      <p:ext uri="{BB962C8B-B14F-4D97-AF65-F5344CB8AC3E}">
        <p14:creationId xmlns:p14="http://schemas.microsoft.com/office/powerpoint/2010/main" val="2201319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0CF21E3-AC6C-4CA4-A1C9-D08622130F99}" type="datetimeFigureOut">
              <a:rPr lang="en-MY" smtClean="0"/>
              <a:t>10/5/2020</a:t>
            </a:fld>
            <a:endParaRPr lang="en-MY"/>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MY"/>
          </a:p>
        </p:txBody>
      </p:sp>
      <p:sp>
        <p:nvSpPr>
          <p:cNvPr id="9" name="Slide Number Placeholder 8"/>
          <p:cNvSpPr>
            <a:spLocks noGrp="1"/>
          </p:cNvSpPr>
          <p:nvPr>
            <p:ph type="sldNum" sz="quarter" idx="12"/>
          </p:nvPr>
        </p:nvSpPr>
        <p:spPr/>
        <p:txBody>
          <a:bodyPr/>
          <a:lstStyle/>
          <a:p>
            <a:fld id="{3C6E9AD8-18A5-4C27-9106-3A0DD785A787}" type="slidenum">
              <a:rPr lang="en-MY" smtClean="0"/>
              <a:t>‹#›</a:t>
            </a:fld>
            <a:endParaRPr lang="en-MY"/>
          </a:p>
        </p:txBody>
      </p:sp>
    </p:spTree>
    <p:extLst>
      <p:ext uri="{BB962C8B-B14F-4D97-AF65-F5344CB8AC3E}">
        <p14:creationId xmlns:p14="http://schemas.microsoft.com/office/powerpoint/2010/main" val="1083904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0CF21E3-AC6C-4CA4-A1C9-D08622130F99}" type="datetimeFigureOut">
              <a:rPr lang="en-MY" smtClean="0"/>
              <a:t>10/5/2020</a:t>
            </a:fld>
            <a:endParaRPr lang="en-MY"/>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MY"/>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6E9AD8-18A5-4C27-9106-3A0DD785A787}" type="slidenum">
              <a:rPr lang="en-MY" smtClean="0"/>
              <a:t>‹#›</a:t>
            </a:fld>
            <a:endParaRPr lang="en-MY"/>
          </a:p>
        </p:txBody>
      </p:sp>
    </p:spTree>
    <p:extLst>
      <p:ext uri="{BB962C8B-B14F-4D97-AF65-F5344CB8AC3E}">
        <p14:creationId xmlns:p14="http://schemas.microsoft.com/office/powerpoint/2010/main" val="2627877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CF21E3-AC6C-4CA4-A1C9-D08622130F99}" type="datetimeFigureOut">
              <a:rPr lang="en-MY" smtClean="0"/>
              <a:t>10/5/2020</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3C6E9AD8-18A5-4C27-9106-3A0DD785A787}" type="slidenum">
              <a:rPr lang="en-MY" smtClean="0"/>
              <a:t>‹#›</a:t>
            </a:fld>
            <a:endParaRPr lang="en-MY"/>
          </a:p>
        </p:txBody>
      </p:sp>
    </p:spTree>
    <p:extLst>
      <p:ext uri="{BB962C8B-B14F-4D97-AF65-F5344CB8AC3E}">
        <p14:creationId xmlns:p14="http://schemas.microsoft.com/office/powerpoint/2010/main" val="2349860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0CF21E3-AC6C-4CA4-A1C9-D08622130F99}" type="datetimeFigureOut">
              <a:rPr lang="en-MY" smtClean="0"/>
              <a:t>10/5/2020</a:t>
            </a:fld>
            <a:endParaRPr lang="en-MY"/>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MY"/>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C6E9AD8-18A5-4C27-9106-3A0DD785A787}" type="slidenum">
              <a:rPr lang="en-MY" smtClean="0"/>
              <a:t>‹#›</a:t>
            </a:fld>
            <a:endParaRPr lang="en-MY"/>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709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son5861/5PSEP1Z__051150012_FYP" TargetMode="External"/><Relationship Id="rId2" Type="http://schemas.openxmlformats.org/officeDocument/2006/relationships/hyperlink" Target="https://youtu.be/qqqh3pysHOo"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D89BE-01B7-462E-B609-107C924192A2}"/>
              </a:ext>
            </a:extLst>
          </p:cNvPr>
          <p:cNvSpPr>
            <a:spLocks noGrp="1"/>
          </p:cNvSpPr>
          <p:nvPr>
            <p:ph type="ctrTitle"/>
          </p:nvPr>
        </p:nvSpPr>
        <p:spPr/>
        <p:txBody>
          <a:bodyPr/>
          <a:lstStyle/>
          <a:p>
            <a:r>
              <a:rPr lang="en-MY" dirty="0"/>
              <a:t>FINAL YEAR PROJECT</a:t>
            </a:r>
            <a:br>
              <a:rPr lang="en-MY" dirty="0"/>
            </a:br>
            <a:r>
              <a:rPr lang="en-MY" dirty="0"/>
              <a:t>(E-Commerce Website)</a:t>
            </a:r>
          </a:p>
        </p:txBody>
      </p:sp>
      <p:sp>
        <p:nvSpPr>
          <p:cNvPr id="3" name="Subtitle 2">
            <a:extLst>
              <a:ext uri="{FF2B5EF4-FFF2-40B4-BE49-F238E27FC236}">
                <a16:creationId xmlns:a16="http://schemas.microsoft.com/office/drawing/2014/main" id="{77263F04-C5B1-43DF-B167-53CE756899DA}"/>
              </a:ext>
            </a:extLst>
          </p:cNvPr>
          <p:cNvSpPr>
            <a:spLocks noGrp="1"/>
          </p:cNvSpPr>
          <p:nvPr>
            <p:ph type="subTitle" idx="1"/>
          </p:nvPr>
        </p:nvSpPr>
        <p:spPr/>
        <p:txBody>
          <a:bodyPr>
            <a:normAutofit fontScale="85000" lnSpcReduction="20000"/>
          </a:bodyPr>
          <a:lstStyle/>
          <a:p>
            <a:r>
              <a:rPr lang="en-MY" dirty="0"/>
              <a:t>Name: Ong Chee Soon</a:t>
            </a:r>
          </a:p>
          <a:p>
            <a:r>
              <a:rPr lang="en-MY" dirty="0"/>
              <a:t>WAWASAN OPEN UNIVERSITY</a:t>
            </a:r>
          </a:p>
          <a:p>
            <a:r>
              <a:rPr lang="en-MY" dirty="0"/>
              <a:t>Date:30-04-2020</a:t>
            </a:r>
          </a:p>
        </p:txBody>
      </p:sp>
    </p:spTree>
    <p:extLst>
      <p:ext uri="{BB962C8B-B14F-4D97-AF65-F5344CB8AC3E}">
        <p14:creationId xmlns:p14="http://schemas.microsoft.com/office/powerpoint/2010/main" val="3720724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E5EB-54F1-47C4-8688-18091EF9923F}"/>
              </a:ext>
            </a:extLst>
          </p:cNvPr>
          <p:cNvSpPr>
            <a:spLocks noGrp="1"/>
          </p:cNvSpPr>
          <p:nvPr>
            <p:ph type="title"/>
          </p:nvPr>
        </p:nvSpPr>
        <p:spPr/>
        <p:txBody>
          <a:bodyPr/>
          <a:lstStyle/>
          <a:p>
            <a:r>
              <a:rPr lang="en-MY" dirty="0"/>
              <a:t>About Us Page</a:t>
            </a:r>
          </a:p>
        </p:txBody>
      </p:sp>
      <p:pic>
        <p:nvPicPr>
          <p:cNvPr id="4" name="Picture 3">
            <a:extLst>
              <a:ext uri="{FF2B5EF4-FFF2-40B4-BE49-F238E27FC236}">
                <a16:creationId xmlns:a16="http://schemas.microsoft.com/office/drawing/2014/main" id="{96F2A58A-1829-43C9-92B5-688D94C492AB}"/>
              </a:ext>
            </a:extLst>
          </p:cNvPr>
          <p:cNvPicPr>
            <a:picLocks noChangeAspect="1"/>
          </p:cNvPicPr>
          <p:nvPr/>
        </p:nvPicPr>
        <p:blipFill>
          <a:blip r:embed="rId2"/>
          <a:stretch>
            <a:fillRect/>
          </a:stretch>
        </p:blipFill>
        <p:spPr>
          <a:xfrm>
            <a:off x="890696" y="2105966"/>
            <a:ext cx="7101160" cy="3386403"/>
          </a:xfrm>
          <a:prstGeom prst="rect">
            <a:avLst/>
          </a:prstGeom>
          <a:ln>
            <a:solidFill>
              <a:schemeClr val="tx1"/>
            </a:solidFill>
          </a:ln>
        </p:spPr>
      </p:pic>
      <p:sp>
        <p:nvSpPr>
          <p:cNvPr id="5" name="TextBox 4">
            <a:extLst>
              <a:ext uri="{FF2B5EF4-FFF2-40B4-BE49-F238E27FC236}">
                <a16:creationId xmlns:a16="http://schemas.microsoft.com/office/drawing/2014/main" id="{4E08ECBB-1EDB-4307-849D-68A1E9E81E2A}"/>
              </a:ext>
            </a:extLst>
          </p:cNvPr>
          <p:cNvSpPr txBox="1"/>
          <p:nvPr/>
        </p:nvSpPr>
        <p:spPr>
          <a:xfrm>
            <a:off x="8394872" y="3264408"/>
            <a:ext cx="2824816" cy="1200329"/>
          </a:xfrm>
          <a:prstGeom prst="rect">
            <a:avLst/>
          </a:prstGeom>
          <a:noFill/>
        </p:spPr>
        <p:txBody>
          <a:bodyPr wrap="square" rtlCol="0">
            <a:spAutoFit/>
          </a:bodyPr>
          <a:lstStyle/>
          <a:p>
            <a:r>
              <a:rPr lang="en-MY" dirty="0"/>
              <a:t>In the About Us page, this page will introduce the </a:t>
            </a:r>
            <a:r>
              <a:rPr lang="en-MY" dirty="0" err="1"/>
              <a:t>Misai</a:t>
            </a:r>
            <a:r>
              <a:rPr lang="en-MY" dirty="0"/>
              <a:t> Man company the background details.</a:t>
            </a:r>
          </a:p>
        </p:txBody>
      </p:sp>
    </p:spTree>
    <p:extLst>
      <p:ext uri="{BB962C8B-B14F-4D97-AF65-F5344CB8AC3E}">
        <p14:creationId xmlns:p14="http://schemas.microsoft.com/office/powerpoint/2010/main" val="3613992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50E7C-02C6-4BED-90AB-94848BE27E47}"/>
              </a:ext>
            </a:extLst>
          </p:cNvPr>
          <p:cNvSpPr>
            <a:spLocks noGrp="1"/>
          </p:cNvSpPr>
          <p:nvPr>
            <p:ph type="title"/>
          </p:nvPr>
        </p:nvSpPr>
        <p:spPr/>
        <p:txBody>
          <a:bodyPr/>
          <a:lstStyle/>
          <a:p>
            <a:r>
              <a:rPr lang="en-MY" dirty="0"/>
              <a:t>About Us Page</a:t>
            </a:r>
          </a:p>
        </p:txBody>
      </p:sp>
      <p:pic>
        <p:nvPicPr>
          <p:cNvPr id="4" name="Picture 3">
            <a:extLst>
              <a:ext uri="{FF2B5EF4-FFF2-40B4-BE49-F238E27FC236}">
                <a16:creationId xmlns:a16="http://schemas.microsoft.com/office/drawing/2014/main" id="{D878DF38-C1CB-406F-B70A-B77E4E728500}"/>
              </a:ext>
            </a:extLst>
          </p:cNvPr>
          <p:cNvPicPr>
            <a:picLocks noChangeAspect="1"/>
          </p:cNvPicPr>
          <p:nvPr/>
        </p:nvPicPr>
        <p:blipFill>
          <a:blip r:embed="rId2"/>
          <a:stretch>
            <a:fillRect/>
          </a:stretch>
        </p:blipFill>
        <p:spPr>
          <a:xfrm>
            <a:off x="906601" y="2336029"/>
            <a:ext cx="5272257" cy="3639401"/>
          </a:xfrm>
          <a:prstGeom prst="rect">
            <a:avLst/>
          </a:prstGeom>
          <a:ln>
            <a:solidFill>
              <a:schemeClr val="tx1"/>
            </a:solidFill>
          </a:ln>
        </p:spPr>
      </p:pic>
      <p:sp>
        <p:nvSpPr>
          <p:cNvPr id="5" name="TextBox 4">
            <a:extLst>
              <a:ext uri="{FF2B5EF4-FFF2-40B4-BE49-F238E27FC236}">
                <a16:creationId xmlns:a16="http://schemas.microsoft.com/office/drawing/2014/main" id="{5B1E2FC3-8F4D-4DB1-A2A0-A90C7C12D066}"/>
              </a:ext>
            </a:extLst>
          </p:cNvPr>
          <p:cNvSpPr txBox="1"/>
          <p:nvPr/>
        </p:nvSpPr>
        <p:spPr>
          <a:xfrm>
            <a:off x="6906826" y="2982897"/>
            <a:ext cx="3338004" cy="2031325"/>
          </a:xfrm>
          <a:prstGeom prst="rect">
            <a:avLst/>
          </a:prstGeom>
          <a:noFill/>
        </p:spPr>
        <p:txBody>
          <a:bodyPr wrap="square" rtlCol="0">
            <a:spAutoFit/>
          </a:bodyPr>
          <a:lstStyle/>
          <a:p>
            <a:r>
              <a:rPr lang="en-MY" dirty="0"/>
              <a:t>In the below the about us page, two logos will count how many products for the </a:t>
            </a:r>
            <a:r>
              <a:rPr lang="en-MY" dirty="0" err="1"/>
              <a:t>Misai</a:t>
            </a:r>
            <a:r>
              <a:rPr lang="en-MY" dirty="0"/>
              <a:t> Man company. For example, the bun </a:t>
            </a:r>
            <a:r>
              <a:rPr lang="en-MY" dirty="0" err="1"/>
              <a:t>receipies</a:t>
            </a:r>
            <a:r>
              <a:rPr lang="en-MY" dirty="0"/>
              <a:t> have three types and the herbal tea </a:t>
            </a:r>
            <a:r>
              <a:rPr lang="en-MY" dirty="0" err="1"/>
              <a:t>receipies</a:t>
            </a:r>
            <a:r>
              <a:rPr lang="en-MY" dirty="0"/>
              <a:t> have 2 types.</a:t>
            </a:r>
          </a:p>
        </p:txBody>
      </p:sp>
    </p:spTree>
    <p:extLst>
      <p:ext uri="{BB962C8B-B14F-4D97-AF65-F5344CB8AC3E}">
        <p14:creationId xmlns:p14="http://schemas.microsoft.com/office/powerpoint/2010/main" val="3730125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E3C2-DB89-4347-8245-A08FF7D637BA}"/>
              </a:ext>
            </a:extLst>
          </p:cNvPr>
          <p:cNvSpPr>
            <a:spLocks noGrp="1"/>
          </p:cNvSpPr>
          <p:nvPr>
            <p:ph type="title"/>
          </p:nvPr>
        </p:nvSpPr>
        <p:spPr/>
        <p:txBody>
          <a:bodyPr/>
          <a:lstStyle/>
          <a:p>
            <a:r>
              <a:rPr lang="en-MY" dirty="0"/>
              <a:t>Menu Page</a:t>
            </a:r>
          </a:p>
        </p:txBody>
      </p:sp>
      <p:pic>
        <p:nvPicPr>
          <p:cNvPr id="4" name="Picture 3">
            <a:extLst>
              <a:ext uri="{FF2B5EF4-FFF2-40B4-BE49-F238E27FC236}">
                <a16:creationId xmlns:a16="http://schemas.microsoft.com/office/drawing/2014/main" id="{79370B9C-ABE2-41C7-AF34-F6B304F59CD4}"/>
              </a:ext>
            </a:extLst>
          </p:cNvPr>
          <p:cNvPicPr>
            <a:picLocks noChangeAspect="1"/>
          </p:cNvPicPr>
          <p:nvPr/>
        </p:nvPicPr>
        <p:blipFill>
          <a:blip r:embed="rId2"/>
          <a:stretch>
            <a:fillRect/>
          </a:stretch>
        </p:blipFill>
        <p:spPr>
          <a:xfrm>
            <a:off x="488272" y="1946797"/>
            <a:ext cx="9223899" cy="4034858"/>
          </a:xfrm>
          <a:prstGeom prst="rect">
            <a:avLst/>
          </a:prstGeom>
          <a:ln>
            <a:solidFill>
              <a:schemeClr val="tx1"/>
            </a:solidFill>
          </a:ln>
        </p:spPr>
      </p:pic>
      <p:sp>
        <p:nvSpPr>
          <p:cNvPr id="5" name="TextBox 4">
            <a:extLst>
              <a:ext uri="{FF2B5EF4-FFF2-40B4-BE49-F238E27FC236}">
                <a16:creationId xmlns:a16="http://schemas.microsoft.com/office/drawing/2014/main" id="{A8FEBAC9-F612-4C9C-B65F-E83F0C2FDB6A}"/>
              </a:ext>
            </a:extLst>
          </p:cNvPr>
          <p:cNvSpPr txBox="1"/>
          <p:nvPr/>
        </p:nvSpPr>
        <p:spPr>
          <a:xfrm>
            <a:off x="9942990" y="2095130"/>
            <a:ext cx="1944210" cy="2031325"/>
          </a:xfrm>
          <a:prstGeom prst="rect">
            <a:avLst/>
          </a:prstGeom>
          <a:noFill/>
        </p:spPr>
        <p:txBody>
          <a:bodyPr wrap="square" rtlCol="0">
            <a:spAutoFit/>
          </a:bodyPr>
          <a:lstStyle/>
          <a:p>
            <a:r>
              <a:rPr lang="en-MY" dirty="0"/>
              <a:t>In the menu page, all the product will show in this page. It will show the product name, price and the amount. </a:t>
            </a:r>
          </a:p>
        </p:txBody>
      </p:sp>
    </p:spTree>
    <p:extLst>
      <p:ext uri="{BB962C8B-B14F-4D97-AF65-F5344CB8AC3E}">
        <p14:creationId xmlns:p14="http://schemas.microsoft.com/office/powerpoint/2010/main" val="2872370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64EB-33F2-48BC-84EB-41421E1108FB}"/>
              </a:ext>
            </a:extLst>
          </p:cNvPr>
          <p:cNvSpPr>
            <a:spLocks noGrp="1"/>
          </p:cNvSpPr>
          <p:nvPr>
            <p:ph type="title"/>
          </p:nvPr>
        </p:nvSpPr>
        <p:spPr/>
        <p:txBody>
          <a:bodyPr/>
          <a:lstStyle/>
          <a:p>
            <a:r>
              <a:rPr lang="en-MY" dirty="0"/>
              <a:t>Menu Page Function</a:t>
            </a:r>
          </a:p>
        </p:txBody>
      </p:sp>
      <p:pic>
        <p:nvPicPr>
          <p:cNvPr id="4" name="Picture 3">
            <a:extLst>
              <a:ext uri="{FF2B5EF4-FFF2-40B4-BE49-F238E27FC236}">
                <a16:creationId xmlns:a16="http://schemas.microsoft.com/office/drawing/2014/main" id="{37088A47-3BD1-4F29-810B-326BD3CC4049}"/>
              </a:ext>
            </a:extLst>
          </p:cNvPr>
          <p:cNvPicPr>
            <a:picLocks noChangeAspect="1"/>
          </p:cNvPicPr>
          <p:nvPr/>
        </p:nvPicPr>
        <p:blipFill>
          <a:blip r:embed="rId2"/>
          <a:stretch>
            <a:fillRect/>
          </a:stretch>
        </p:blipFill>
        <p:spPr>
          <a:xfrm>
            <a:off x="266331" y="2015230"/>
            <a:ext cx="9367419" cy="3932809"/>
          </a:xfrm>
          <a:prstGeom prst="rect">
            <a:avLst/>
          </a:prstGeom>
          <a:ln>
            <a:solidFill>
              <a:schemeClr val="tx1"/>
            </a:solidFill>
          </a:ln>
        </p:spPr>
      </p:pic>
      <p:sp>
        <p:nvSpPr>
          <p:cNvPr id="7" name="TextBox 6">
            <a:extLst>
              <a:ext uri="{FF2B5EF4-FFF2-40B4-BE49-F238E27FC236}">
                <a16:creationId xmlns:a16="http://schemas.microsoft.com/office/drawing/2014/main" id="{7ED79270-AA4F-44BD-8A5C-DB59F1615693}"/>
              </a:ext>
            </a:extLst>
          </p:cNvPr>
          <p:cNvSpPr txBox="1"/>
          <p:nvPr/>
        </p:nvSpPr>
        <p:spPr>
          <a:xfrm>
            <a:off x="9633750" y="2015230"/>
            <a:ext cx="2479831" cy="3693319"/>
          </a:xfrm>
          <a:prstGeom prst="rect">
            <a:avLst/>
          </a:prstGeom>
          <a:noFill/>
        </p:spPr>
        <p:txBody>
          <a:bodyPr wrap="square" rtlCol="0">
            <a:spAutoFit/>
          </a:bodyPr>
          <a:lstStyle/>
          <a:p>
            <a:r>
              <a:rPr lang="en-MY" dirty="0"/>
              <a:t>After the customer to choose the amount of the product, the list of choose the products will show in the above shopping cart. In the shopping cart, the customer can remove and add the products again. It also will show the total quantity and the price in the shopping cart.</a:t>
            </a:r>
          </a:p>
        </p:txBody>
      </p:sp>
    </p:spTree>
    <p:extLst>
      <p:ext uri="{BB962C8B-B14F-4D97-AF65-F5344CB8AC3E}">
        <p14:creationId xmlns:p14="http://schemas.microsoft.com/office/powerpoint/2010/main" val="1956069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1876-D140-4C76-B2DD-61E64A835735}"/>
              </a:ext>
            </a:extLst>
          </p:cNvPr>
          <p:cNvSpPr>
            <a:spLocks noGrp="1"/>
          </p:cNvSpPr>
          <p:nvPr>
            <p:ph type="title"/>
          </p:nvPr>
        </p:nvSpPr>
        <p:spPr/>
        <p:txBody>
          <a:bodyPr/>
          <a:lstStyle/>
          <a:p>
            <a:r>
              <a:rPr lang="en-MY" dirty="0"/>
              <a:t>Menu Page Function</a:t>
            </a:r>
          </a:p>
        </p:txBody>
      </p:sp>
      <p:pic>
        <p:nvPicPr>
          <p:cNvPr id="4" name="Picture 3">
            <a:extLst>
              <a:ext uri="{FF2B5EF4-FFF2-40B4-BE49-F238E27FC236}">
                <a16:creationId xmlns:a16="http://schemas.microsoft.com/office/drawing/2014/main" id="{CED8E36F-8440-4A42-BADC-0DBEA927C8AB}"/>
              </a:ext>
            </a:extLst>
          </p:cNvPr>
          <p:cNvPicPr>
            <a:picLocks noChangeAspect="1"/>
          </p:cNvPicPr>
          <p:nvPr/>
        </p:nvPicPr>
        <p:blipFill>
          <a:blip r:embed="rId2"/>
          <a:stretch>
            <a:fillRect/>
          </a:stretch>
        </p:blipFill>
        <p:spPr>
          <a:xfrm>
            <a:off x="446888" y="2480985"/>
            <a:ext cx="8315325" cy="3209925"/>
          </a:xfrm>
          <a:prstGeom prst="rect">
            <a:avLst/>
          </a:prstGeom>
          <a:ln>
            <a:solidFill>
              <a:schemeClr val="tx1"/>
            </a:solidFill>
          </a:ln>
        </p:spPr>
      </p:pic>
      <p:sp>
        <p:nvSpPr>
          <p:cNvPr id="5" name="TextBox 4">
            <a:extLst>
              <a:ext uri="{FF2B5EF4-FFF2-40B4-BE49-F238E27FC236}">
                <a16:creationId xmlns:a16="http://schemas.microsoft.com/office/drawing/2014/main" id="{F51D8B05-8895-4581-8402-68F5002AAA0B}"/>
              </a:ext>
            </a:extLst>
          </p:cNvPr>
          <p:cNvSpPr txBox="1"/>
          <p:nvPr/>
        </p:nvSpPr>
        <p:spPr>
          <a:xfrm>
            <a:off x="9241654" y="2760955"/>
            <a:ext cx="2290439" cy="2308324"/>
          </a:xfrm>
          <a:prstGeom prst="rect">
            <a:avLst/>
          </a:prstGeom>
          <a:noFill/>
        </p:spPr>
        <p:txBody>
          <a:bodyPr wrap="square" rtlCol="0">
            <a:spAutoFit/>
          </a:bodyPr>
          <a:lstStyle/>
          <a:p>
            <a:r>
              <a:rPr lang="en-MY" dirty="0"/>
              <a:t>The empty cart button can let the customer direct to clear all the selected the products. The checkout button is turned to the next page after finish to select the items.</a:t>
            </a:r>
          </a:p>
        </p:txBody>
      </p:sp>
    </p:spTree>
    <p:extLst>
      <p:ext uri="{BB962C8B-B14F-4D97-AF65-F5344CB8AC3E}">
        <p14:creationId xmlns:p14="http://schemas.microsoft.com/office/powerpoint/2010/main" val="2719683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C342-B0A7-4269-B172-722C7B2DE5C7}"/>
              </a:ext>
            </a:extLst>
          </p:cNvPr>
          <p:cNvSpPr>
            <a:spLocks noGrp="1"/>
          </p:cNvSpPr>
          <p:nvPr>
            <p:ph type="title"/>
          </p:nvPr>
        </p:nvSpPr>
        <p:spPr/>
        <p:txBody>
          <a:bodyPr/>
          <a:lstStyle/>
          <a:p>
            <a:r>
              <a:rPr lang="en-MY" dirty="0"/>
              <a:t>Menu Page (Checkout Function)</a:t>
            </a:r>
          </a:p>
        </p:txBody>
      </p:sp>
      <p:sp>
        <p:nvSpPr>
          <p:cNvPr id="5" name="TextBox 4">
            <a:extLst>
              <a:ext uri="{FF2B5EF4-FFF2-40B4-BE49-F238E27FC236}">
                <a16:creationId xmlns:a16="http://schemas.microsoft.com/office/drawing/2014/main" id="{14C749EC-205A-4676-A6A3-2861C314F991}"/>
              </a:ext>
            </a:extLst>
          </p:cNvPr>
          <p:cNvSpPr txBox="1"/>
          <p:nvPr/>
        </p:nvSpPr>
        <p:spPr>
          <a:xfrm>
            <a:off x="9587884" y="2019203"/>
            <a:ext cx="2148396" cy="4247317"/>
          </a:xfrm>
          <a:prstGeom prst="rect">
            <a:avLst/>
          </a:prstGeom>
          <a:noFill/>
        </p:spPr>
        <p:txBody>
          <a:bodyPr wrap="square" rtlCol="0">
            <a:spAutoFit/>
          </a:bodyPr>
          <a:lstStyle/>
          <a:p>
            <a:r>
              <a:rPr lang="en-US" dirty="0"/>
              <a:t>After customers clicked the checkout button, they will bring the customer to the checkout page. The customers can double-check their purchase the details of the product in the checkout page, and insert their details then click the “Order Now” to submit to the admin.</a:t>
            </a:r>
            <a:endParaRPr lang="en-MY" dirty="0"/>
          </a:p>
        </p:txBody>
      </p:sp>
      <p:pic>
        <p:nvPicPr>
          <p:cNvPr id="8" name="Picture 7">
            <a:extLst>
              <a:ext uri="{FF2B5EF4-FFF2-40B4-BE49-F238E27FC236}">
                <a16:creationId xmlns:a16="http://schemas.microsoft.com/office/drawing/2014/main" id="{4B7DC4B8-0298-4D28-ABA8-77E9A8708E25}"/>
              </a:ext>
            </a:extLst>
          </p:cNvPr>
          <p:cNvPicPr>
            <a:picLocks noChangeAspect="1"/>
          </p:cNvPicPr>
          <p:nvPr/>
        </p:nvPicPr>
        <p:blipFill>
          <a:blip r:embed="rId2"/>
          <a:stretch>
            <a:fillRect/>
          </a:stretch>
        </p:blipFill>
        <p:spPr>
          <a:xfrm>
            <a:off x="1097280" y="2019203"/>
            <a:ext cx="8286526" cy="4023361"/>
          </a:xfrm>
          <a:prstGeom prst="rect">
            <a:avLst/>
          </a:prstGeom>
          <a:ln>
            <a:solidFill>
              <a:schemeClr val="tx1"/>
            </a:solidFill>
          </a:ln>
        </p:spPr>
      </p:pic>
    </p:spTree>
    <p:extLst>
      <p:ext uri="{BB962C8B-B14F-4D97-AF65-F5344CB8AC3E}">
        <p14:creationId xmlns:p14="http://schemas.microsoft.com/office/powerpoint/2010/main" val="249903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2B92-9F2B-4421-88C3-A3E7F934645C}"/>
              </a:ext>
            </a:extLst>
          </p:cNvPr>
          <p:cNvSpPr>
            <a:spLocks noGrp="1"/>
          </p:cNvSpPr>
          <p:nvPr>
            <p:ph type="title"/>
          </p:nvPr>
        </p:nvSpPr>
        <p:spPr/>
        <p:txBody>
          <a:bodyPr/>
          <a:lstStyle/>
          <a:p>
            <a:r>
              <a:rPr lang="en-MY" dirty="0"/>
              <a:t>Menu Page (Checkout Function)</a:t>
            </a:r>
          </a:p>
        </p:txBody>
      </p:sp>
      <p:pic>
        <p:nvPicPr>
          <p:cNvPr id="4" name="Picture 3">
            <a:extLst>
              <a:ext uri="{FF2B5EF4-FFF2-40B4-BE49-F238E27FC236}">
                <a16:creationId xmlns:a16="http://schemas.microsoft.com/office/drawing/2014/main" id="{5E87FE43-4606-4C72-9A15-11446E599FD7}"/>
              </a:ext>
            </a:extLst>
          </p:cNvPr>
          <p:cNvPicPr>
            <a:picLocks noChangeAspect="1"/>
          </p:cNvPicPr>
          <p:nvPr/>
        </p:nvPicPr>
        <p:blipFill>
          <a:blip r:embed="rId2"/>
          <a:stretch>
            <a:fillRect/>
          </a:stretch>
        </p:blipFill>
        <p:spPr>
          <a:xfrm>
            <a:off x="1097280" y="2121346"/>
            <a:ext cx="6115050" cy="3343275"/>
          </a:xfrm>
          <a:prstGeom prst="rect">
            <a:avLst/>
          </a:prstGeom>
          <a:ln>
            <a:solidFill>
              <a:schemeClr val="tx1"/>
            </a:solidFill>
          </a:ln>
        </p:spPr>
      </p:pic>
      <p:sp>
        <p:nvSpPr>
          <p:cNvPr id="6" name="TextBox 5">
            <a:extLst>
              <a:ext uri="{FF2B5EF4-FFF2-40B4-BE49-F238E27FC236}">
                <a16:creationId xmlns:a16="http://schemas.microsoft.com/office/drawing/2014/main" id="{4F6E36C7-66D8-4DD2-8380-628EA5DEB706}"/>
              </a:ext>
            </a:extLst>
          </p:cNvPr>
          <p:cNvSpPr txBox="1"/>
          <p:nvPr/>
        </p:nvSpPr>
        <p:spPr>
          <a:xfrm>
            <a:off x="8114190" y="2432482"/>
            <a:ext cx="3187084" cy="1200329"/>
          </a:xfrm>
          <a:prstGeom prst="rect">
            <a:avLst/>
          </a:prstGeom>
          <a:noFill/>
        </p:spPr>
        <p:txBody>
          <a:bodyPr wrap="square" rtlCol="0">
            <a:spAutoFit/>
          </a:bodyPr>
          <a:lstStyle/>
          <a:p>
            <a:r>
              <a:rPr lang="en-MY" dirty="0"/>
              <a:t>After click</a:t>
            </a:r>
            <a:r>
              <a:rPr lang="en-US" altLang="zh-CN" dirty="0" err="1"/>
              <a:t>ing</a:t>
            </a:r>
            <a:r>
              <a:rPr lang="en-MY" dirty="0"/>
              <a:t> the “Order Now”  button, the system will show the message “</a:t>
            </a:r>
            <a:r>
              <a:rPr lang="en-US" altLang="zh-CN" dirty="0"/>
              <a:t>order success</a:t>
            </a:r>
            <a:r>
              <a:rPr lang="en-MY" dirty="0"/>
              <a:t>” for the customers.</a:t>
            </a:r>
          </a:p>
        </p:txBody>
      </p:sp>
    </p:spTree>
    <p:extLst>
      <p:ext uri="{BB962C8B-B14F-4D97-AF65-F5344CB8AC3E}">
        <p14:creationId xmlns:p14="http://schemas.microsoft.com/office/powerpoint/2010/main" val="536591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7475-7B3B-47F9-A077-4B66B81A56C6}"/>
              </a:ext>
            </a:extLst>
          </p:cNvPr>
          <p:cNvSpPr>
            <a:spLocks noGrp="1"/>
          </p:cNvSpPr>
          <p:nvPr>
            <p:ph type="title"/>
          </p:nvPr>
        </p:nvSpPr>
        <p:spPr/>
        <p:txBody>
          <a:bodyPr/>
          <a:lstStyle/>
          <a:p>
            <a:r>
              <a:rPr lang="en-MY" dirty="0"/>
              <a:t>Contact Us Page Function</a:t>
            </a:r>
          </a:p>
        </p:txBody>
      </p:sp>
      <p:pic>
        <p:nvPicPr>
          <p:cNvPr id="4" name="Picture 3">
            <a:extLst>
              <a:ext uri="{FF2B5EF4-FFF2-40B4-BE49-F238E27FC236}">
                <a16:creationId xmlns:a16="http://schemas.microsoft.com/office/drawing/2014/main" id="{D3E60E0A-CAE2-4D97-BB3A-600CAEB6E5C8}"/>
              </a:ext>
            </a:extLst>
          </p:cNvPr>
          <p:cNvPicPr>
            <a:picLocks noChangeAspect="1"/>
          </p:cNvPicPr>
          <p:nvPr/>
        </p:nvPicPr>
        <p:blipFill>
          <a:blip r:embed="rId2"/>
          <a:stretch>
            <a:fillRect/>
          </a:stretch>
        </p:blipFill>
        <p:spPr>
          <a:xfrm>
            <a:off x="1207364" y="1882066"/>
            <a:ext cx="8273988" cy="4163627"/>
          </a:xfrm>
          <a:prstGeom prst="rect">
            <a:avLst/>
          </a:prstGeom>
          <a:ln>
            <a:solidFill>
              <a:schemeClr val="tx1"/>
            </a:solidFill>
          </a:ln>
        </p:spPr>
      </p:pic>
      <p:sp>
        <p:nvSpPr>
          <p:cNvPr id="5" name="TextBox 4">
            <a:extLst>
              <a:ext uri="{FF2B5EF4-FFF2-40B4-BE49-F238E27FC236}">
                <a16:creationId xmlns:a16="http://schemas.microsoft.com/office/drawing/2014/main" id="{77773768-F1C8-41BC-928A-BE0018547110}"/>
              </a:ext>
            </a:extLst>
          </p:cNvPr>
          <p:cNvSpPr txBox="1"/>
          <p:nvPr/>
        </p:nvSpPr>
        <p:spPr>
          <a:xfrm>
            <a:off x="9721049" y="3086716"/>
            <a:ext cx="2148396" cy="1754326"/>
          </a:xfrm>
          <a:prstGeom prst="rect">
            <a:avLst/>
          </a:prstGeom>
          <a:noFill/>
        </p:spPr>
        <p:txBody>
          <a:bodyPr wrap="square" rtlCol="0">
            <a:spAutoFit/>
          </a:bodyPr>
          <a:lstStyle/>
          <a:p>
            <a:r>
              <a:rPr lang="en-MY" dirty="0"/>
              <a:t>In the contact us page, this page will show the company address, phone and the email for the customer view.</a:t>
            </a:r>
          </a:p>
        </p:txBody>
      </p:sp>
    </p:spTree>
    <p:extLst>
      <p:ext uri="{BB962C8B-B14F-4D97-AF65-F5344CB8AC3E}">
        <p14:creationId xmlns:p14="http://schemas.microsoft.com/office/powerpoint/2010/main" val="6691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1D9E-14DF-4437-BCC2-087AD5823102}"/>
              </a:ext>
            </a:extLst>
          </p:cNvPr>
          <p:cNvSpPr>
            <a:spLocks noGrp="1"/>
          </p:cNvSpPr>
          <p:nvPr>
            <p:ph type="title"/>
          </p:nvPr>
        </p:nvSpPr>
        <p:spPr/>
        <p:txBody>
          <a:bodyPr/>
          <a:lstStyle/>
          <a:p>
            <a:r>
              <a:rPr lang="en-MY" dirty="0"/>
              <a:t>Contact Us Page Function</a:t>
            </a:r>
          </a:p>
        </p:txBody>
      </p:sp>
      <p:pic>
        <p:nvPicPr>
          <p:cNvPr id="4" name="Picture 3">
            <a:extLst>
              <a:ext uri="{FF2B5EF4-FFF2-40B4-BE49-F238E27FC236}">
                <a16:creationId xmlns:a16="http://schemas.microsoft.com/office/drawing/2014/main" id="{876787BB-03D1-4BEE-9619-CAC61822D58E}"/>
              </a:ext>
            </a:extLst>
          </p:cNvPr>
          <p:cNvPicPr>
            <a:picLocks noChangeAspect="1"/>
          </p:cNvPicPr>
          <p:nvPr/>
        </p:nvPicPr>
        <p:blipFill>
          <a:blip r:embed="rId2"/>
          <a:stretch>
            <a:fillRect/>
          </a:stretch>
        </p:blipFill>
        <p:spPr>
          <a:xfrm>
            <a:off x="1097280" y="1961965"/>
            <a:ext cx="7413413" cy="3891054"/>
          </a:xfrm>
          <a:prstGeom prst="rect">
            <a:avLst/>
          </a:prstGeom>
          <a:ln>
            <a:solidFill>
              <a:schemeClr val="tx1"/>
            </a:solidFill>
          </a:ln>
        </p:spPr>
      </p:pic>
      <p:sp>
        <p:nvSpPr>
          <p:cNvPr id="5" name="TextBox 4">
            <a:extLst>
              <a:ext uri="{FF2B5EF4-FFF2-40B4-BE49-F238E27FC236}">
                <a16:creationId xmlns:a16="http://schemas.microsoft.com/office/drawing/2014/main" id="{9C5F4ADE-E767-4CF9-8A74-4C806B439669}"/>
              </a:ext>
            </a:extLst>
          </p:cNvPr>
          <p:cNvSpPr txBox="1"/>
          <p:nvPr/>
        </p:nvSpPr>
        <p:spPr>
          <a:xfrm>
            <a:off x="9072979" y="2281561"/>
            <a:ext cx="2645545" cy="2308324"/>
          </a:xfrm>
          <a:prstGeom prst="rect">
            <a:avLst/>
          </a:prstGeom>
          <a:noFill/>
        </p:spPr>
        <p:txBody>
          <a:bodyPr wrap="square" rtlCol="0">
            <a:spAutoFit/>
          </a:bodyPr>
          <a:lstStyle/>
          <a:p>
            <a:r>
              <a:rPr lang="en-MY" dirty="0"/>
              <a:t>In the below the contact us page, it can get in touch with the customer. Customer can fill in the feedback, after click the “Send” button,</a:t>
            </a:r>
            <a:r>
              <a:rPr lang="zh-CN" altLang="en-US" dirty="0"/>
              <a:t> </a:t>
            </a:r>
            <a:r>
              <a:rPr lang="en-MY" altLang="zh-CN" dirty="0"/>
              <a:t>the message will send to the administrator to check.</a:t>
            </a:r>
            <a:endParaRPr lang="en-MY" dirty="0"/>
          </a:p>
        </p:txBody>
      </p:sp>
    </p:spTree>
    <p:extLst>
      <p:ext uri="{BB962C8B-B14F-4D97-AF65-F5344CB8AC3E}">
        <p14:creationId xmlns:p14="http://schemas.microsoft.com/office/powerpoint/2010/main" val="2273792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0D122-D127-4CF5-A901-5F6764013E80}"/>
              </a:ext>
            </a:extLst>
          </p:cNvPr>
          <p:cNvSpPr>
            <a:spLocks noGrp="1"/>
          </p:cNvSpPr>
          <p:nvPr>
            <p:ph type="title"/>
          </p:nvPr>
        </p:nvSpPr>
        <p:spPr/>
        <p:txBody>
          <a:bodyPr/>
          <a:lstStyle/>
          <a:p>
            <a:r>
              <a:rPr lang="en-MY" dirty="0"/>
              <a:t>Admin Page</a:t>
            </a:r>
          </a:p>
        </p:txBody>
      </p:sp>
      <p:sp>
        <p:nvSpPr>
          <p:cNvPr id="3" name="Content Placeholder 2">
            <a:extLst>
              <a:ext uri="{FF2B5EF4-FFF2-40B4-BE49-F238E27FC236}">
                <a16:creationId xmlns:a16="http://schemas.microsoft.com/office/drawing/2014/main" id="{F7DBC2F5-C51F-46E7-8C3E-BF7F3AB9DD10}"/>
              </a:ext>
            </a:extLst>
          </p:cNvPr>
          <p:cNvSpPr>
            <a:spLocks noGrp="1"/>
          </p:cNvSpPr>
          <p:nvPr>
            <p:ph idx="1"/>
          </p:nvPr>
        </p:nvSpPr>
        <p:spPr/>
        <p:txBody>
          <a:bodyPr/>
          <a:lstStyle/>
          <a:p>
            <a:r>
              <a:rPr lang="en-MY" dirty="0"/>
              <a:t>In the admin page, the administrator need to insert URL is localhost/</a:t>
            </a:r>
            <a:r>
              <a:rPr lang="en-MY" dirty="0" err="1"/>
              <a:t>misaimanmalaysia</a:t>
            </a:r>
            <a:r>
              <a:rPr lang="en-MY" dirty="0"/>
              <a:t>/</a:t>
            </a:r>
            <a:r>
              <a:rPr lang="en-MY" dirty="0" err="1"/>
              <a:t>admin.php</a:t>
            </a:r>
            <a:r>
              <a:rPr lang="en-MY" dirty="0"/>
              <a:t> to access the admin page. The admin page can check the purchase record and the feedback from the customer.</a:t>
            </a:r>
          </a:p>
        </p:txBody>
      </p:sp>
    </p:spTree>
    <p:extLst>
      <p:ext uri="{BB962C8B-B14F-4D97-AF65-F5344CB8AC3E}">
        <p14:creationId xmlns:p14="http://schemas.microsoft.com/office/powerpoint/2010/main" val="1077820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56B0-4BD3-4FDD-93DA-28F45FAD7667}"/>
              </a:ext>
            </a:extLst>
          </p:cNvPr>
          <p:cNvSpPr>
            <a:spLocks noGrp="1"/>
          </p:cNvSpPr>
          <p:nvPr>
            <p:ph type="title"/>
          </p:nvPr>
        </p:nvSpPr>
        <p:spPr/>
        <p:txBody>
          <a:bodyPr/>
          <a:lstStyle/>
          <a:p>
            <a:r>
              <a:rPr lang="en-MY" dirty="0"/>
              <a:t>OPEN THE XAMPP Control Panel</a:t>
            </a:r>
          </a:p>
        </p:txBody>
      </p:sp>
      <p:pic>
        <p:nvPicPr>
          <p:cNvPr id="4" name="Picture 3">
            <a:extLst>
              <a:ext uri="{FF2B5EF4-FFF2-40B4-BE49-F238E27FC236}">
                <a16:creationId xmlns:a16="http://schemas.microsoft.com/office/drawing/2014/main" id="{CDEC1DFC-82F8-4658-917B-841C37C421D8}"/>
              </a:ext>
            </a:extLst>
          </p:cNvPr>
          <p:cNvPicPr>
            <a:picLocks noChangeAspect="1"/>
          </p:cNvPicPr>
          <p:nvPr/>
        </p:nvPicPr>
        <p:blipFill>
          <a:blip r:embed="rId2"/>
          <a:stretch>
            <a:fillRect/>
          </a:stretch>
        </p:blipFill>
        <p:spPr>
          <a:xfrm>
            <a:off x="1223935" y="1923124"/>
            <a:ext cx="6696130" cy="4380721"/>
          </a:xfrm>
          <a:prstGeom prst="rect">
            <a:avLst/>
          </a:prstGeom>
        </p:spPr>
      </p:pic>
      <p:sp>
        <p:nvSpPr>
          <p:cNvPr id="6" name="TextBox 5">
            <a:extLst>
              <a:ext uri="{FF2B5EF4-FFF2-40B4-BE49-F238E27FC236}">
                <a16:creationId xmlns:a16="http://schemas.microsoft.com/office/drawing/2014/main" id="{258F6BC2-4107-417B-A11B-C3A2C64E9D97}"/>
              </a:ext>
            </a:extLst>
          </p:cNvPr>
          <p:cNvSpPr txBox="1"/>
          <p:nvPr/>
        </p:nvSpPr>
        <p:spPr>
          <a:xfrm>
            <a:off x="8105313" y="3238262"/>
            <a:ext cx="3160450" cy="1200329"/>
          </a:xfrm>
          <a:prstGeom prst="rect">
            <a:avLst/>
          </a:prstGeom>
          <a:noFill/>
          <a:ln>
            <a:solidFill>
              <a:schemeClr val="tx1"/>
            </a:solidFill>
          </a:ln>
        </p:spPr>
        <p:txBody>
          <a:bodyPr wrap="square" rtlCol="0">
            <a:spAutoFit/>
          </a:bodyPr>
          <a:lstStyle/>
          <a:p>
            <a:r>
              <a:rPr lang="en-MY" sz="2400" dirty="0"/>
              <a:t>Make sure the Apache and MySQL have clicked the Start button.</a:t>
            </a:r>
          </a:p>
        </p:txBody>
      </p:sp>
    </p:spTree>
    <p:extLst>
      <p:ext uri="{BB962C8B-B14F-4D97-AF65-F5344CB8AC3E}">
        <p14:creationId xmlns:p14="http://schemas.microsoft.com/office/powerpoint/2010/main" val="1024578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2300-2529-43F8-8A47-B59CB301E934}"/>
              </a:ext>
            </a:extLst>
          </p:cNvPr>
          <p:cNvSpPr>
            <a:spLocks noGrp="1"/>
          </p:cNvSpPr>
          <p:nvPr>
            <p:ph type="title"/>
          </p:nvPr>
        </p:nvSpPr>
        <p:spPr/>
        <p:txBody>
          <a:bodyPr/>
          <a:lstStyle/>
          <a:p>
            <a:r>
              <a:rPr lang="en-MY" dirty="0"/>
              <a:t>Admin Page Function</a:t>
            </a:r>
          </a:p>
        </p:txBody>
      </p:sp>
      <p:pic>
        <p:nvPicPr>
          <p:cNvPr id="4" name="Picture 3">
            <a:extLst>
              <a:ext uri="{FF2B5EF4-FFF2-40B4-BE49-F238E27FC236}">
                <a16:creationId xmlns:a16="http://schemas.microsoft.com/office/drawing/2014/main" id="{6CF88D42-2E68-4256-B79F-5E30216E3483}"/>
              </a:ext>
            </a:extLst>
          </p:cNvPr>
          <p:cNvPicPr>
            <a:picLocks noChangeAspect="1"/>
          </p:cNvPicPr>
          <p:nvPr/>
        </p:nvPicPr>
        <p:blipFill>
          <a:blip r:embed="rId2"/>
          <a:stretch>
            <a:fillRect/>
          </a:stretch>
        </p:blipFill>
        <p:spPr>
          <a:xfrm>
            <a:off x="100465" y="3021962"/>
            <a:ext cx="12052029" cy="3157780"/>
          </a:xfrm>
          <a:prstGeom prst="rect">
            <a:avLst/>
          </a:prstGeom>
          <a:ln>
            <a:solidFill>
              <a:schemeClr val="tx1"/>
            </a:solidFill>
          </a:ln>
        </p:spPr>
      </p:pic>
      <p:sp>
        <p:nvSpPr>
          <p:cNvPr id="5" name="TextBox 4">
            <a:extLst>
              <a:ext uri="{FF2B5EF4-FFF2-40B4-BE49-F238E27FC236}">
                <a16:creationId xmlns:a16="http://schemas.microsoft.com/office/drawing/2014/main" id="{EEA3847F-E2F2-4CE6-A0B6-6ABA1FDC2FBA}"/>
              </a:ext>
            </a:extLst>
          </p:cNvPr>
          <p:cNvSpPr txBox="1"/>
          <p:nvPr/>
        </p:nvSpPr>
        <p:spPr>
          <a:xfrm>
            <a:off x="772357" y="1944210"/>
            <a:ext cx="8451542" cy="923330"/>
          </a:xfrm>
          <a:prstGeom prst="rect">
            <a:avLst/>
          </a:prstGeom>
          <a:noFill/>
        </p:spPr>
        <p:txBody>
          <a:bodyPr wrap="square" rtlCol="0">
            <a:spAutoFit/>
          </a:bodyPr>
          <a:lstStyle/>
          <a:p>
            <a:r>
              <a:rPr lang="en-MY" dirty="0"/>
              <a:t>In the admin page, the administrator at the top page can view the order details from the customers. The administrator can click the accept, reject and view the action in the order details table.</a:t>
            </a:r>
          </a:p>
        </p:txBody>
      </p:sp>
    </p:spTree>
    <p:extLst>
      <p:ext uri="{BB962C8B-B14F-4D97-AF65-F5344CB8AC3E}">
        <p14:creationId xmlns:p14="http://schemas.microsoft.com/office/powerpoint/2010/main" val="2227924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517F-1731-47A6-8676-1A7275E93A1D}"/>
              </a:ext>
            </a:extLst>
          </p:cNvPr>
          <p:cNvSpPr>
            <a:spLocks noGrp="1"/>
          </p:cNvSpPr>
          <p:nvPr>
            <p:ph type="title"/>
          </p:nvPr>
        </p:nvSpPr>
        <p:spPr/>
        <p:txBody>
          <a:bodyPr/>
          <a:lstStyle/>
          <a:p>
            <a:r>
              <a:rPr lang="en-MY" dirty="0"/>
              <a:t>Admin Page Function</a:t>
            </a:r>
          </a:p>
        </p:txBody>
      </p:sp>
      <p:pic>
        <p:nvPicPr>
          <p:cNvPr id="4" name="Picture 3">
            <a:extLst>
              <a:ext uri="{FF2B5EF4-FFF2-40B4-BE49-F238E27FC236}">
                <a16:creationId xmlns:a16="http://schemas.microsoft.com/office/drawing/2014/main" id="{C0B4D464-88B7-4D86-86D1-712ECD4B3E94}"/>
              </a:ext>
            </a:extLst>
          </p:cNvPr>
          <p:cNvPicPr>
            <a:picLocks noChangeAspect="1"/>
          </p:cNvPicPr>
          <p:nvPr/>
        </p:nvPicPr>
        <p:blipFill>
          <a:blip r:embed="rId2"/>
          <a:stretch>
            <a:fillRect/>
          </a:stretch>
        </p:blipFill>
        <p:spPr>
          <a:xfrm>
            <a:off x="600305" y="1737360"/>
            <a:ext cx="5629275" cy="4410075"/>
          </a:xfrm>
          <a:prstGeom prst="rect">
            <a:avLst/>
          </a:prstGeom>
          <a:ln>
            <a:solidFill>
              <a:schemeClr val="tx1"/>
            </a:solidFill>
          </a:ln>
        </p:spPr>
      </p:pic>
      <p:sp>
        <p:nvSpPr>
          <p:cNvPr id="5" name="TextBox 4">
            <a:extLst>
              <a:ext uri="{FF2B5EF4-FFF2-40B4-BE49-F238E27FC236}">
                <a16:creationId xmlns:a16="http://schemas.microsoft.com/office/drawing/2014/main" id="{FD5C5562-3BCB-4745-862C-64F3FD148BB0}"/>
              </a:ext>
            </a:extLst>
          </p:cNvPr>
          <p:cNvSpPr txBox="1"/>
          <p:nvPr/>
        </p:nvSpPr>
        <p:spPr>
          <a:xfrm>
            <a:off x="6818050" y="3120542"/>
            <a:ext cx="4065973" cy="1477328"/>
          </a:xfrm>
          <a:prstGeom prst="rect">
            <a:avLst/>
          </a:prstGeom>
          <a:noFill/>
        </p:spPr>
        <p:txBody>
          <a:bodyPr wrap="square" rtlCol="0">
            <a:spAutoFit/>
          </a:bodyPr>
          <a:lstStyle/>
          <a:p>
            <a:r>
              <a:rPr lang="en-MY" dirty="0"/>
              <a:t>The administrator clicks the accept button, the status will change the “accept” word, if the administrator clicks the “</a:t>
            </a:r>
            <a:r>
              <a:rPr lang="en-US" altLang="zh-CN" dirty="0"/>
              <a:t>reject</a:t>
            </a:r>
            <a:r>
              <a:rPr lang="en-MY" dirty="0"/>
              <a:t>” button the status will change show the “reject” message.</a:t>
            </a:r>
          </a:p>
        </p:txBody>
      </p:sp>
    </p:spTree>
    <p:extLst>
      <p:ext uri="{BB962C8B-B14F-4D97-AF65-F5344CB8AC3E}">
        <p14:creationId xmlns:p14="http://schemas.microsoft.com/office/powerpoint/2010/main" val="1024949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A2D6-5604-42DC-90F2-0DF6DDBE68EE}"/>
              </a:ext>
            </a:extLst>
          </p:cNvPr>
          <p:cNvSpPr>
            <a:spLocks noGrp="1"/>
          </p:cNvSpPr>
          <p:nvPr>
            <p:ph type="title"/>
          </p:nvPr>
        </p:nvSpPr>
        <p:spPr/>
        <p:txBody>
          <a:bodyPr/>
          <a:lstStyle/>
          <a:p>
            <a:r>
              <a:rPr lang="en-MY" dirty="0"/>
              <a:t>Admin Page Function</a:t>
            </a:r>
          </a:p>
        </p:txBody>
      </p:sp>
      <p:pic>
        <p:nvPicPr>
          <p:cNvPr id="4" name="Picture 3">
            <a:extLst>
              <a:ext uri="{FF2B5EF4-FFF2-40B4-BE49-F238E27FC236}">
                <a16:creationId xmlns:a16="http://schemas.microsoft.com/office/drawing/2014/main" id="{24C7FC7D-718C-45AB-985D-4C11A23761A8}"/>
              </a:ext>
            </a:extLst>
          </p:cNvPr>
          <p:cNvPicPr>
            <a:picLocks noChangeAspect="1"/>
          </p:cNvPicPr>
          <p:nvPr/>
        </p:nvPicPr>
        <p:blipFill>
          <a:blip r:embed="rId2"/>
          <a:stretch>
            <a:fillRect/>
          </a:stretch>
        </p:blipFill>
        <p:spPr>
          <a:xfrm>
            <a:off x="108010" y="4209966"/>
            <a:ext cx="11975977" cy="1821346"/>
          </a:xfrm>
          <a:prstGeom prst="rect">
            <a:avLst/>
          </a:prstGeom>
          <a:ln>
            <a:solidFill>
              <a:schemeClr val="tx1"/>
            </a:solidFill>
          </a:ln>
        </p:spPr>
      </p:pic>
      <p:pic>
        <p:nvPicPr>
          <p:cNvPr id="5" name="Picture 4">
            <a:extLst>
              <a:ext uri="{FF2B5EF4-FFF2-40B4-BE49-F238E27FC236}">
                <a16:creationId xmlns:a16="http://schemas.microsoft.com/office/drawing/2014/main" id="{8A00F81F-0660-4FFB-B846-351B802998C9}"/>
              </a:ext>
            </a:extLst>
          </p:cNvPr>
          <p:cNvPicPr>
            <a:picLocks noChangeAspect="1"/>
          </p:cNvPicPr>
          <p:nvPr/>
        </p:nvPicPr>
        <p:blipFill>
          <a:blip r:embed="rId3"/>
          <a:stretch>
            <a:fillRect/>
          </a:stretch>
        </p:blipFill>
        <p:spPr>
          <a:xfrm>
            <a:off x="108011" y="2977810"/>
            <a:ext cx="11975977" cy="902379"/>
          </a:xfrm>
          <a:prstGeom prst="rect">
            <a:avLst/>
          </a:prstGeom>
          <a:ln>
            <a:solidFill>
              <a:schemeClr val="tx1"/>
            </a:solidFill>
          </a:ln>
        </p:spPr>
      </p:pic>
      <p:sp>
        <p:nvSpPr>
          <p:cNvPr id="6" name="TextBox 5">
            <a:extLst>
              <a:ext uri="{FF2B5EF4-FFF2-40B4-BE49-F238E27FC236}">
                <a16:creationId xmlns:a16="http://schemas.microsoft.com/office/drawing/2014/main" id="{FCF03E1F-ABFF-4343-AD58-1D2B05D34632}"/>
              </a:ext>
            </a:extLst>
          </p:cNvPr>
          <p:cNvSpPr txBox="1"/>
          <p:nvPr/>
        </p:nvSpPr>
        <p:spPr>
          <a:xfrm>
            <a:off x="1097280" y="2172919"/>
            <a:ext cx="10271464" cy="646331"/>
          </a:xfrm>
          <a:prstGeom prst="rect">
            <a:avLst/>
          </a:prstGeom>
          <a:noFill/>
        </p:spPr>
        <p:txBody>
          <a:bodyPr wrap="square" rtlCol="0">
            <a:spAutoFit/>
          </a:bodyPr>
          <a:lstStyle/>
          <a:p>
            <a:r>
              <a:rPr lang="en-MY" dirty="0"/>
              <a:t>The administrator click the view button, the administrator can view the this customer order details. After view the details, can click the “Back” button to back the preview page.</a:t>
            </a:r>
          </a:p>
        </p:txBody>
      </p:sp>
    </p:spTree>
    <p:extLst>
      <p:ext uri="{BB962C8B-B14F-4D97-AF65-F5344CB8AC3E}">
        <p14:creationId xmlns:p14="http://schemas.microsoft.com/office/powerpoint/2010/main" val="1340602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21F4E-A734-4055-B139-BD66CCDBBDED}"/>
              </a:ext>
            </a:extLst>
          </p:cNvPr>
          <p:cNvSpPr>
            <a:spLocks noGrp="1"/>
          </p:cNvSpPr>
          <p:nvPr>
            <p:ph type="title"/>
          </p:nvPr>
        </p:nvSpPr>
        <p:spPr/>
        <p:txBody>
          <a:bodyPr/>
          <a:lstStyle/>
          <a:p>
            <a:r>
              <a:rPr lang="en-MY" dirty="0"/>
              <a:t>Admin Page Function</a:t>
            </a:r>
          </a:p>
        </p:txBody>
      </p:sp>
      <p:pic>
        <p:nvPicPr>
          <p:cNvPr id="4" name="Picture 3">
            <a:extLst>
              <a:ext uri="{FF2B5EF4-FFF2-40B4-BE49-F238E27FC236}">
                <a16:creationId xmlns:a16="http://schemas.microsoft.com/office/drawing/2014/main" id="{ABDC953C-4491-4AF1-9B33-4EE34708020F}"/>
              </a:ext>
            </a:extLst>
          </p:cNvPr>
          <p:cNvPicPr>
            <a:picLocks noChangeAspect="1"/>
          </p:cNvPicPr>
          <p:nvPr/>
        </p:nvPicPr>
        <p:blipFill>
          <a:blip r:embed="rId2"/>
          <a:stretch>
            <a:fillRect/>
          </a:stretch>
        </p:blipFill>
        <p:spPr>
          <a:xfrm>
            <a:off x="216911" y="2911008"/>
            <a:ext cx="11395081" cy="1531499"/>
          </a:xfrm>
          <a:prstGeom prst="rect">
            <a:avLst/>
          </a:prstGeom>
          <a:ln>
            <a:solidFill>
              <a:schemeClr val="tx1"/>
            </a:solidFill>
          </a:ln>
        </p:spPr>
      </p:pic>
      <p:sp>
        <p:nvSpPr>
          <p:cNvPr id="5" name="TextBox 4">
            <a:extLst>
              <a:ext uri="{FF2B5EF4-FFF2-40B4-BE49-F238E27FC236}">
                <a16:creationId xmlns:a16="http://schemas.microsoft.com/office/drawing/2014/main" id="{61957AA8-0F01-413D-8899-BEFE5A6DE22A}"/>
              </a:ext>
            </a:extLst>
          </p:cNvPr>
          <p:cNvSpPr txBox="1"/>
          <p:nvPr/>
        </p:nvSpPr>
        <p:spPr>
          <a:xfrm>
            <a:off x="1097280" y="2139518"/>
            <a:ext cx="9626945" cy="369332"/>
          </a:xfrm>
          <a:prstGeom prst="rect">
            <a:avLst/>
          </a:prstGeom>
          <a:noFill/>
        </p:spPr>
        <p:txBody>
          <a:bodyPr wrap="square" rtlCol="0">
            <a:spAutoFit/>
          </a:bodyPr>
          <a:lstStyle/>
          <a:p>
            <a:r>
              <a:rPr lang="en-MY" dirty="0"/>
              <a:t>In the below the admin page, all the contact us details will show in the table.</a:t>
            </a:r>
          </a:p>
        </p:txBody>
      </p:sp>
      <p:sp>
        <p:nvSpPr>
          <p:cNvPr id="6" name="TextBox 5">
            <a:extLst>
              <a:ext uri="{FF2B5EF4-FFF2-40B4-BE49-F238E27FC236}">
                <a16:creationId xmlns:a16="http://schemas.microsoft.com/office/drawing/2014/main" id="{706F0888-289B-4AEE-BAC4-57CB7FA793FD}"/>
              </a:ext>
            </a:extLst>
          </p:cNvPr>
          <p:cNvSpPr txBox="1"/>
          <p:nvPr/>
        </p:nvSpPr>
        <p:spPr>
          <a:xfrm>
            <a:off x="769724" y="5154490"/>
            <a:ext cx="10282055" cy="923330"/>
          </a:xfrm>
          <a:prstGeom prst="rect">
            <a:avLst/>
          </a:prstGeom>
          <a:noFill/>
        </p:spPr>
        <p:txBody>
          <a:bodyPr wrap="square" rtlCol="0">
            <a:spAutoFit/>
          </a:bodyPr>
          <a:lstStyle/>
          <a:p>
            <a:r>
              <a:rPr lang="en-MY" dirty="0"/>
              <a:t>Note: </a:t>
            </a:r>
            <a:r>
              <a:rPr lang="en-US" dirty="0" err="1"/>
              <a:t>Misai</a:t>
            </a:r>
            <a:r>
              <a:rPr lang="en-US" dirty="0"/>
              <a:t> Man company will later upgrade the existing website system. The current practice is that they will require double verification with customers before delivery to collect payment or electronic payment after payment.</a:t>
            </a:r>
            <a:endParaRPr lang="en-MY" dirty="0"/>
          </a:p>
        </p:txBody>
      </p:sp>
    </p:spTree>
    <p:extLst>
      <p:ext uri="{BB962C8B-B14F-4D97-AF65-F5344CB8AC3E}">
        <p14:creationId xmlns:p14="http://schemas.microsoft.com/office/powerpoint/2010/main" val="228165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14C2-0956-465C-9B27-3256010D26DD}"/>
              </a:ext>
            </a:extLst>
          </p:cNvPr>
          <p:cNvSpPr>
            <a:spLocks noGrp="1"/>
          </p:cNvSpPr>
          <p:nvPr>
            <p:ph type="title"/>
          </p:nvPr>
        </p:nvSpPr>
        <p:spPr/>
        <p:txBody>
          <a:bodyPr/>
          <a:lstStyle/>
          <a:p>
            <a:r>
              <a:rPr lang="ms-MY" dirty="0" err="1"/>
              <a:t>Youtube</a:t>
            </a:r>
            <a:r>
              <a:rPr lang="ms-MY" dirty="0"/>
              <a:t> Demo Project URL</a:t>
            </a:r>
            <a:endParaRPr lang="en-MY" dirty="0"/>
          </a:p>
        </p:txBody>
      </p:sp>
      <p:sp>
        <p:nvSpPr>
          <p:cNvPr id="3" name="Content Placeholder 2">
            <a:extLst>
              <a:ext uri="{FF2B5EF4-FFF2-40B4-BE49-F238E27FC236}">
                <a16:creationId xmlns:a16="http://schemas.microsoft.com/office/drawing/2014/main" id="{CDB58B09-0B5C-4376-A58A-1841D21FF273}"/>
              </a:ext>
            </a:extLst>
          </p:cNvPr>
          <p:cNvSpPr>
            <a:spLocks noGrp="1"/>
          </p:cNvSpPr>
          <p:nvPr>
            <p:ph idx="1"/>
          </p:nvPr>
        </p:nvSpPr>
        <p:spPr/>
        <p:txBody>
          <a:bodyPr/>
          <a:lstStyle/>
          <a:p>
            <a:r>
              <a:rPr lang="en-MY" dirty="0">
                <a:hlinkClick r:id="rId2"/>
              </a:rPr>
              <a:t>https://youtu.be/qqqh3pysHOo</a:t>
            </a:r>
            <a:endParaRPr lang="en-MY" dirty="0"/>
          </a:p>
          <a:p>
            <a:endParaRPr lang="en-MY" dirty="0"/>
          </a:p>
          <a:p>
            <a:endParaRPr lang="en-MY" dirty="0"/>
          </a:p>
          <a:p>
            <a:r>
              <a:rPr lang="en-MY" dirty="0"/>
              <a:t>All source codes and the install guideline in this link </a:t>
            </a:r>
            <a:r>
              <a:rPr lang="en-MY" dirty="0">
                <a:hlinkClick r:id="rId3"/>
              </a:rPr>
              <a:t>https://github.com/ason5861/5PSEP1Z__051150012_FYP</a:t>
            </a:r>
            <a:r>
              <a:rPr lang="en-MY" dirty="0"/>
              <a:t> .</a:t>
            </a:r>
          </a:p>
        </p:txBody>
      </p:sp>
    </p:spTree>
    <p:extLst>
      <p:ext uri="{BB962C8B-B14F-4D97-AF65-F5344CB8AC3E}">
        <p14:creationId xmlns:p14="http://schemas.microsoft.com/office/powerpoint/2010/main" val="3233625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143B-C6E8-46F3-9C0B-3D645273364B}"/>
              </a:ext>
            </a:extLst>
          </p:cNvPr>
          <p:cNvSpPr>
            <a:spLocks noGrp="1"/>
          </p:cNvSpPr>
          <p:nvPr>
            <p:ph type="title"/>
          </p:nvPr>
        </p:nvSpPr>
        <p:spPr/>
        <p:txBody>
          <a:bodyPr/>
          <a:lstStyle/>
          <a:p>
            <a:r>
              <a:rPr lang="en-MY" dirty="0"/>
              <a:t>THE END</a:t>
            </a:r>
          </a:p>
        </p:txBody>
      </p:sp>
    </p:spTree>
    <p:extLst>
      <p:ext uri="{BB962C8B-B14F-4D97-AF65-F5344CB8AC3E}">
        <p14:creationId xmlns:p14="http://schemas.microsoft.com/office/powerpoint/2010/main" val="554713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F1FBF-CC73-4E7F-BAA7-8381E127300D}"/>
              </a:ext>
            </a:extLst>
          </p:cNvPr>
          <p:cNvSpPr>
            <a:spLocks noGrp="1"/>
          </p:cNvSpPr>
          <p:nvPr>
            <p:ph type="title"/>
          </p:nvPr>
        </p:nvSpPr>
        <p:spPr/>
        <p:txBody>
          <a:bodyPr/>
          <a:lstStyle/>
          <a:p>
            <a:r>
              <a:rPr lang="en-MY" dirty="0"/>
              <a:t>Open the browser</a:t>
            </a:r>
          </a:p>
        </p:txBody>
      </p:sp>
      <p:sp>
        <p:nvSpPr>
          <p:cNvPr id="3" name="Content Placeholder 2">
            <a:extLst>
              <a:ext uri="{FF2B5EF4-FFF2-40B4-BE49-F238E27FC236}">
                <a16:creationId xmlns:a16="http://schemas.microsoft.com/office/drawing/2014/main" id="{2C130D4F-21C7-4A39-AB3C-1B9C2F499BBB}"/>
              </a:ext>
            </a:extLst>
          </p:cNvPr>
          <p:cNvSpPr>
            <a:spLocks noGrp="1"/>
          </p:cNvSpPr>
          <p:nvPr>
            <p:ph idx="1"/>
          </p:nvPr>
        </p:nvSpPr>
        <p:spPr/>
        <p:txBody>
          <a:bodyPr/>
          <a:lstStyle/>
          <a:p>
            <a:r>
              <a:rPr lang="en-MY" dirty="0"/>
              <a:t>This project has included two url:</a:t>
            </a:r>
          </a:p>
          <a:p>
            <a:r>
              <a:rPr lang="en-MY" dirty="0"/>
              <a:t>1. localhost</a:t>
            </a:r>
            <a:r>
              <a:rPr lang="en-US" altLang="zh-CN" dirty="0"/>
              <a:t>/</a:t>
            </a:r>
            <a:r>
              <a:rPr lang="en-US" altLang="zh-CN" dirty="0" err="1"/>
              <a:t>misaimanmalaysia</a:t>
            </a:r>
            <a:r>
              <a:rPr lang="en-US" altLang="zh-CN" dirty="0"/>
              <a:t> (For all the customers can view and purchase the product this website)</a:t>
            </a:r>
          </a:p>
          <a:p>
            <a:r>
              <a:rPr lang="en-US" dirty="0"/>
              <a:t>2. localhost/</a:t>
            </a:r>
            <a:r>
              <a:rPr lang="en-US" dirty="0" err="1"/>
              <a:t>misaimanmalaysia</a:t>
            </a:r>
            <a:r>
              <a:rPr lang="en-US" dirty="0"/>
              <a:t>/</a:t>
            </a:r>
            <a:r>
              <a:rPr lang="en-US" dirty="0" err="1"/>
              <a:t>admin.php</a:t>
            </a:r>
            <a:r>
              <a:rPr lang="en-US" dirty="0"/>
              <a:t> (Only for the administrator can view and edit in this website)</a:t>
            </a:r>
            <a:endParaRPr lang="en-MY" dirty="0"/>
          </a:p>
        </p:txBody>
      </p:sp>
    </p:spTree>
    <p:extLst>
      <p:ext uri="{BB962C8B-B14F-4D97-AF65-F5344CB8AC3E}">
        <p14:creationId xmlns:p14="http://schemas.microsoft.com/office/powerpoint/2010/main" val="327945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42D4-AF0B-4992-99F1-C3DBA8D79FB5}"/>
              </a:ext>
            </a:extLst>
          </p:cNvPr>
          <p:cNvSpPr>
            <a:spLocks noGrp="1"/>
          </p:cNvSpPr>
          <p:nvPr>
            <p:ph type="title"/>
          </p:nvPr>
        </p:nvSpPr>
        <p:spPr/>
        <p:txBody>
          <a:bodyPr/>
          <a:lstStyle/>
          <a:p>
            <a:r>
              <a:rPr lang="en-MY" dirty="0"/>
              <a:t>Introduction for E-commerce Website</a:t>
            </a:r>
          </a:p>
        </p:txBody>
      </p:sp>
      <p:sp>
        <p:nvSpPr>
          <p:cNvPr id="3" name="Content Placeholder 2">
            <a:extLst>
              <a:ext uri="{FF2B5EF4-FFF2-40B4-BE49-F238E27FC236}">
                <a16:creationId xmlns:a16="http://schemas.microsoft.com/office/drawing/2014/main" id="{3700A373-66D7-4900-AF4F-9626FDF8B5A7}"/>
              </a:ext>
            </a:extLst>
          </p:cNvPr>
          <p:cNvSpPr>
            <a:spLocks noGrp="1"/>
          </p:cNvSpPr>
          <p:nvPr>
            <p:ph idx="1"/>
          </p:nvPr>
        </p:nvSpPr>
        <p:spPr/>
        <p:txBody>
          <a:bodyPr/>
          <a:lstStyle/>
          <a:p>
            <a:r>
              <a:rPr lang="en-MY" dirty="0"/>
              <a:t>I will explain what the function I have created in the webpage.</a:t>
            </a:r>
          </a:p>
        </p:txBody>
      </p:sp>
    </p:spTree>
    <p:extLst>
      <p:ext uri="{BB962C8B-B14F-4D97-AF65-F5344CB8AC3E}">
        <p14:creationId xmlns:p14="http://schemas.microsoft.com/office/powerpoint/2010/main" val="3422487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F103A-8C8F-4B03-A7CB-45DB942E0E14}"/>
              </a:ext>
            </a:extLst>
          </p:cNvPr>
          <p:cNvSpPr>
            <a:spLocks noGrp="1"/>
          </p:cNvSpPr>
          <p:nvPr>
            <p:ph type="title"/>
          </p:nvPr>
        </p:nvSpPr>
        <p:spPr/>
        <p:txBody>
          <a:bodyPr/>
          <a:lstStyle/>
          <a:p>
            <a:r>
              <a:rPr lang="en-MY" dirty="0"/>
              <a:t>Home Page</a:t>
            </a:r>
          </a:p>
        </p:txBody>
      </p:sp>
      <p:pic>
        <p:nvPicPr>
          <p:cNvPr id="4" name="Content Placeholder 3">
            <a:extLst>
              <a:ext uri="{FF2B5EF4-FFF2-40B4-BE49-F238E27FC236}">
                <a16:creationId xmlns:a16="http://schemas.microsoft.com/office/drawing/2014/main" id="{9E78BC20-43EA-4372-BA35-2A4B60ED38D1}"/>
              </a:ext>
            </a:extLst>
          </p:cNvPr>
          <p:cNvPicPr>
            <a:picLocks noGrp="1" noChangeAspect="1"/>
          </p:cNvPicPr>
          <p:nvPr>
            <p:ph idx="1"/>
          </p:nvPr>
        </p:nvPicPr>
        <p:blipFill>
          <a:blip r:embed="rId2"/>
          <a:stretch>
            <a:fillRect/>
          </a:stretch>
        </p:blipFill>
        <p:spPr>
          <a:xfrm>
            <a:off x="1898473" y="1846263"/>
            <a:ext cx="8455380" cy="4022725"/>
          </a:xfrm>
          <a:prstGeom prst="rect">
            <a:avLst/>
          </a:prstGeom>
          <a:ln>
            <a:solidFill>
              <a:schemeClr val="tx1"/>
            </a:solidFill>
          </a:ln>
        </p:spPr>
      </p:pic>
    </p:spTree>
    <p:extLst>
      <p:ext uri="{BB962C8B-B14F-4D97-AF65-F5344CB8AC3E}">
        <p14:creationId xmlns:p14="http://schemas.microsoft.com/office/powerpoint/2010/main" val="2141182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63C8-4A65-44CC-ABAE-CF5AEB6AF815}"/>
              </a:ext>
            </a:extLst>
          </p:cNvPr>
          <p:cNvSpPr>
            <a:spLocks noGrp="1"/>
          </p:cNvSpPr>
          <p:nvPr>
            <p:ph type="title"/>
          </p:nvPr>
        </p:nvSpPr>
        <p:spPr/>
        <p:txBody>
          <a:bodyPr/>
          <a:lstStyle/>
          <a:p>
            <a:r>
              <a:rPr lang="en-MY" dirty="0"/>
              <a:t>Home Page function</a:t>
            </a:r>
          </a:p>
        </p:txBody>
      </p:sp>
      <p:sp>
        <p:nvSpPr>
          <p:cNvPr id="3" name="Content Placeholder 2">
            <a:extLst>
              <a:ext uri="{FF2B5EF4-FFF2-40B4-BE49-F238E27FC236}">
                <a16:creationId xmlns:a16="http://schemas.microsoft.com/office/drawing/2014/main" id="{6C916BD2-6349-4CAD-8C23-10313433DEFB}"/>
              </a:ext>
            </a:extLst>
          </p:cNvPr>
          <p:cNvSpPr>
            <a:spLocks noGrp="1"/>
          </p:cNvSpPr>
          <p:nvPr>
            <p:ph idx="1"/>
          </p:nvPr>
        </p:nvSpPr>
        <p:spPr/>
        <p:txBody>
          <a:bodyPr/>
          <a:lstStyle/>
          <a:p>
            <a:r>
              <a:rPr lang="en-MY" dirty="0"/>
              <a:t>1. I have add the current date and time to let the customer easy to know the current date and time.</a:t>
            </a:r>
          </a:p>
          <a:p>
            <a:endParaRPr lang="en-MY" dirty="0"/>
          </a:p>
          <a:p>
            <a:r>
              <a:rPr lang="en-MY" dirty="0"/>
              <a:t>2. Can switch the slide in the dashboard.</a:t>
            </a:r>
          </a:p>
          <a:p>
            <a:endParaRPr lang="en-MY" dirty="0"/>
          </a:p>
        </p:txBody>
      </p:sp>
      <p:pic>
        <p:nvPicPr>
          <p:cNvPr id="4" name="Picture 3">
            <a:extLst>
              <a:ext uri="{FF2B5EF4-FFF2-40B4-BE49-F238E27FC236}">
                <a16:creationId xmlns:a16="http://schemas.microsoft.com/office/drawing/2014/main" id="{5BB145F4-F939-4CD9-B295-6BFC9F1DC2B3}"/>
              </a:ext>
            </a:extLst>
          </p:cNvPr>
          <p:cNvPicPr>
            <a:picLocks noChangeAspect="1"/>
          </p:cNvPicPr>
          <p:nvPr/>
        </p:nvPicPr>
        <p:blipFill>
          <a:blip r:embed="rId2"/>
          <a:stretch>
            <a:fillRect/>
          </a:stretch>
        </p:blipFill>
        <p:spPr>
          <a:xfrm>
            <a:off x="1036320" y="2566849"/>
            <a:ext cx="5962650" cy="552450"/>
          </a:xfrm>
          <a:prstGeom prst="rect">
            <a:avLst/>
          </a:prstGeom>
        </p:spPr>
      </p:pic>
      <p:pic>
        <p:nvPicPr>
          <p:cNvPr id="5" name="Picture 4">
            <a:extLst>
              <a:ext uri="{FF2B5EF4-FFF2-40B4-BE49-F238E27FC236}">
                <a16:creationId xmlns:a16="http://schemas.microsoft.com/office/drawing/2014/main" id="{6CEDCD2A-DC0B-49CC-B33B-48A7833C074E}"/>
              </a:ext>
            </a:extLst>
          </p:cNvPr>
          <p:cNvPicPr>
            <a:picLocks noChangeAspect="1"/>
          </p:cNvPicPr>
          <p:nvPr/>
        </p:nvPicPr>
        <p:blipFill>
          <a:blip r:embed="rId3"/>
          <a:stretch>
            <a:fillRect/>
          </a:stretch>
        </p:blipFill>
        <p:spPr>
          <a:xfrm>
            <a:off x="1323947" y="3429000"/>
            <a:ext cx="2920998" cy="2614474"/>
          </a:xfrm>
          <a:prstGeom prst="rect">
            <a:avLst/>
          </a:prstGeom>
        </p:spPr>
      </p:pic>
    </p:spTree>
    <p:extLst>
      <p:ext uri="{BB962C8B-B14F-4D97-AF65-F5344CB8AC3E}">
        <p14:creationId xmlns:p14="http://schemas.microsoft.com/office/powerpoint/2010/main" val="2982844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C9A0A-2695-439D-9831-B53253DDBF3B}"/>
              </a:ext>
            </a:extLst>
          </p:cNvPr>
          <p:cNvSpPr>
            <a:spLocks noGrp="1"/>
          </p:cNvSpPr>
          <p:nvPr>
            <p:ph type="title"/>
          </p:nvPr>
        </p:nvSpPr>
        <p:spPr/>
        <p:txBody>
          <a:bodyPr/>
          <a:lstStyle/>
          <a:p>
            <a:r>
              <a:rPr lang="en-MY" dirty="0"/>
              <a:t>Home Page Function</a:t>
            </a:r>
          </a:p>
        </p:txBody>
      </p:sp>
      <p:pic>
        <p:nvPicPr>
          <p:cNvPr id="4" name="Picture 3">
            <a:extLst>
              <a:ext uri="{FF2B5EF4-FFF2-40B4-BE49-F238E27FC236}">
                <a16:creationId xmlns:a16="http://schemas.microsoft.com/office/drawing/2014/main" id="{F6720EAA-C2B2-43D8-BA6C-DF842235B5A2}"/>
              </a:ext>
            </a:extLst>
          </p:cNvPr>
          <p:cNvPicPr>
            <a:picLocks noChangeAspect="1"/>
          </p:cNvPicPr>
          <p:nvPr/>
        </p:nvPicPr>
        <p:blipFill>
          <a:blip r:embed="rId2"/>
          <a:stretch>
            <a:fillRect/>
          </a:stretch>
        </p:blipFill>
        <p:spPr>
          <a:xfrm>
            <a:off x="871593" y="1884010"/>
            <a:ext cx="6017479" cy="3668972"/>
          </a:xfrm>
          <a:prstGeom prst="rect">
            <a:avLst/>
          </a:prstGeom>
          <a:ln>
            <a:solidFill>
              <a:schemeClr val="tx1"/>
            </a:solidFill>
          </a:ln>
        </p:spPr>
      </p:pic>
      <p:sp>
        <p:nvSpPr>
          <p:cNvPr id="5" name="TextBox 4">
            <a:extLst>
              <a:ext uri="{FF2B5EF4-FFF2-40B4-BE49-F238E27FC236}">
                <a16:creationId xmlns:a16="http://schemas.microsoft.com/office/drawing/2014/main" id="{6D08EC0B-E45A-455D-8AD5-B57E1A550D8D}"/>
              </a:ext>
            </a:extLst>
          </p:cNvPr>
          <p:cNvSpPr txBox="1"/>
          <p:nvPr/>
        </p:nvSpPr>
        <p:spPr>
          <a:xfrm>
            <a:off x="7306322" y="3446755"/>
            <a:ext cx="3355760" cy="923330"/>
          </a:xfrm>
          <a:prstGeom prst="rect">
            <a:avLst/>
          </a:prstGeom>
          <a:noFill/>
          <a:ln>
            <a:noFill/>
          </a:ln>
        </p:spPr>
        <p:txBody>
          <a:bodyPr wrap="square" rtlCol="0">
            <a:spAutoFit/>
          </a:bodyPr>
          <a:lstStyle/>
          <a:p>
            <a:r>
              <a:rPr lang="en-MY" dirty="0"/>
              <a:t>In the below Home Page will show the menu picture and ranking.</a:t>
            </a:r>
          </a:p>
        </p:txBody>
      </p:sp>
    </p:spTree>
    <p:extLst>
      <p:ext uri="{BB962C8B-B14F-4D97-AF65-F5344CB8AC3E}">
        <p14:creationId xmlns:p14="http://schemas.microsoft.com/office/powerpoint/2010/main" val="184219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F460-D876-45C1-BCC3-D91840360751}"/>
              </a:ext>
            </a:extLst>
          </p:cNvPr>
          <p:cNvSpPr>
            <a:spLocks noGrp="1"/>
          </p:cNvSpPr>
          <p:nvPr>
            <p:ph type="title"/>
          </p:nvPr>
        </p:nvSpPr>
        <p:spPr/>
        <p:txBody>
          <a:bodyPr/>
          <a:lstStyle/>
          <a:p>
            <a:r>
              <a:rPr lang="en-MY" dirty="0"/>
              <a:t>Home Page Function</a:t>
            </a:r>
          </a:p>
        </p:txBody>
      </p:sp>
      <p:pic>
        <p:nvPicPr>
          <p:cNvPr id="4" name="Content Placeholder 3">
            <a:extLst>
              <a:ext uri="{FF2B5EF4-FFF2-40B4-BE49-F238E27FC236}">
                <a16:creationId xmlns:a16="http://schemas.microsoft.com/office/drawing/2014/main" id="{77AF3A1C-67EC-4EB4-8109-EC1BC4035566}"/>
              </a:ext>
            </a:extLst>
          </p:cNvPr>
          <p:cNvPicPr>
            <a:picLocks noGrp="1" noChangeAspect="1"/>
          </p:cNvPicPr>
          <p:nvPr>
            <p:ph idx="1"/>
          </p:nvPr>
        </p:nvPicPr>
        <p:blipFill>
          <a:blip r:embed="rId2"/>
          <a:stretch>
            <a:fillRect/>
          </a:stretch>
        </p:blipFill>
        <p:spPr>
          <a:xfrm>
            <a:off x="1097280" y="2947308"/>
            <a:ext cx="10058400" cy="1394507"/>
          </a:xfrm>
          <a:prstGeom prst="rect">
            <a:avLst/>
          </a:prstGeom>
          <a:ln>
            <a:solidFill>
              <a:schemeClr val="tx1"/>
            </a:solidFill>
          </a:ln>
        </p:spPr>
      </p:pic>
      <p:sp>
        <p:nvSpPr>
          <p:cNvPr id="5" name="TextBox 4">
            <a:extLst>
              <a:ext uri="{FF2B5EF4-FFF2-40B4-BE49-F238E27FC236}">
                <a16:creationId xmlns:a16="http://schemas.microsoft.com/office/drawing/2014/main" id="{EF11DDEA-EF73-44D3-85CE-28FC5CEC2F51}"/>
              </a:ext>
            </a:extLst>
          </p:cNvPr>
          <p:cNvSpPr txBox="1"/>
          <p:nvPr/>
        </p:nvSpPr>
        <p:spPr>
          <a:xfrm>
            <a:off x="1305018" y="2112885"/>
            <a:ext cx="9416840" cy="646331"/>
          </a:xfrm>
          <a:prstGeom prst="rect">
            <a:avLst/>
          </a:prstGeom>
          <a:noFill/>
        </p:spPr>
        <p:txBody>
          <a:bodyPr wrap="square" rtlCol="0">
            <a:spAutoFit/>
          </a:bodyPr>
          <a:lstStyle/>
          <a:p>
            <a:r>
              <a:rPr lang="en-MY" dirty="0"/>
              <a:t>At the top of the Home page, it will show the “f” icon. This icon is let the customers to click the link to access </a:t>
            </a:r>
            <a:r>
              <a:rPr lang="en-MY" dirty="0" err="1"/>
              <a:t>Misai</a:t>
            </a:r>
            <a:r>
              <a:rPr lang="en-MY" dirty="0"/>
              <a:t> Man company social media Facebook.</a:t>
            </a:r>
          </a:p>
        </p:txBody>
      </p:sp>
    </p:spTree>
    <p:extLst>
      <p:ext uri="{BB962C8B-B14F-4D97-AF65-F5344CB8AC3E}">
        <p14:creationId xmlns:p14="http://schemas.microsoft.com/office/powerpoint/2010/main" val="4177449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3E01-01F8-4CA4-865E-3D153A3FF928}"/>
              </a:ext>
            </a:extLst>
          </p:cNvPr>
          <p:cNvSpPr>
            <a:spLocks noGrp="1"/>
          </p:cNvSpPr>
          <p:nvPr>
            <p:ph type="title"/>
          </p:nvPr>
        </p:nvSpPr>
        <p:spPr/>
        <p:txBody>
          <a:bodyPr/>
          <a:lstStyle/>
          <a:p>
            <a:r>
              <a:rPr lang="en-MY" dirty="0"/>
              <a:t>Home Page Function</a:t>
            </a:r>
          </a:p>
        </p:txBody>
      </p:sp>
      <p:pic>
        <p:nvPicPr>
          <p:cNvPr id="4" name="Content Placeholder 3">
            <a:extLst>
              <a:ext uri="{FF2B5EF4-FFF2-40B4-BE49-F238E27FC236}">
                <a16:creationId xmlns:a16="http://schemas.microsoft.com/office/drawing/2014/main" id="{EA17D5A0-C6CC-467C-BC9E-1C40031E84FE}"/>
              </a:ext>
            </a:extLst>
          </p:cNvPr>
          <p:cNvPicPr>
            <a:picLocks noGrp="1" noChangeAspect="1"/>
          </p:cNvPicPr>
          <p:nvPr>
            <p:ph idx="1"/>
          </p:nvPr>
        </p:nvPicPr>
        <p:blipFill>
          <a:blip r:embed="rId2"/>
          <a:stretch>
            <a:fillRect/>
          </a:stretch>
        </p:blipFill>
        <p:spPr>
          <a:xfrm>
            <a:off x="1826549" y="3098631"/>
            <a:ext cx="7267575" cy="1304925"/>
          </a:xfrm>
          <a:prstGeom prst="rect">
            <a:avLst/>
          </a:prstGeom>
          <a:ln>
            <a:solidFill>
              <a:schemeClr val="tx1"/>
            </a:solidFill>
          </a:ln>
        </p:spPr>
      </p:pic>
      <p:sp>
        <p:nvSpPr>
          <p:cNvPr id="5" name="TextBox 4">
            <a:extLst>
              <a:ext uri="{FF2B5EF4-FFF2-40B4-BE49-F238E27FC236}">
                <a16:creationId xmlns:a16="http://schemas.microsoft.com/office/drawing/2014/main" id="{FF743A8E-F609-4D35-9B9D-C7310CD2A922}"/>
              </a:ext>
            </a:extLst>
          </p:cNvPr>
          <p:cNvSpPr txBox="1"/>
          <p:nvPr/>
        </p:nvSpPr>
        <p:spPr>
          <a:xfrm>
            <a:off x="2459115" y="2086252"/>
            <a:ext cx="6098959" cy="646331"/>
          </a:xfrm>
          <a:prstGeom prst="rect">
            <a:avLst/>
          </a:prstGeom>
          <a:noFill/>
        </p:spPr>
        <p:txBody>
          <a:bodyPr wrap="square" rtlCol="0">
            <a:spAutoFit/>
          </a:bodyPr>
          <a:lstStyle/>
          <a:p>
            <a:r>
              <a:rPr lang="en-MY" dirty="0"/>
              <a:t>At the top of Home Page, it shows the 4 tabs to let the customer to choose the content in the page.</a:t>
            </a:r>
          </a:p>
        </p:txBody>
      </p:sp>
    </p:spTree>
    <p:extLst>
      <p:ext uri="{BB962C8B-B14F-4D97-AF65-F5344CB8AC3E}">
        <p14:creationId xmlns:p14="http://schemas.microsoft.com/office/powerpoint/2010/main" val="337590868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598</TotalTime>
  <Words>816</Words>
  <Application>Microsoft Office PowerPoint</Application>
  <PresentationFormat>Widescreen</PresentationFormat>
  <Paragraphs>58</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Calibri</vt:lpstr>
      <vt:lpstr>Calibri Light</vt:lpstr>
      <vt:lpstr>Retrospect</vt:lpstr>
      <vt:lpstr>FINAL YEAR PROJECT (E-Commerce Website)</vt:lpstr>
      <vt:lpstr>OPEN THE XAMPP Control Panel</vt:lpstr>
      <vt:lpstr>Open the browser</vt:lpstr>
      <vt:lpstr>Introduction for E-commerce Website</vt:lpstr>
      <vt:lpstr>Home Page</vt:lpstr>
      <vt:lpstr>Home Page function</vt:lpstr>
      <vt:lpstr>Home Page Function</vt:lpstr>
      <vt:lpstr>Home Page Function</vt:lpstr>
      <vt:lpstr>Home Page Function</vt:lpstr>
      <vt:lpstr>About Us Page</vt:lpstr>
      <vt:lpstr>About Us Page</vt:lpstr>
      <vt:lpstr>Menu Page</vt:lpstr>
      <vt:lpstr>Menu Page Function</vt:lpstr>
      <vt:lpstr>Menu Page Function</vt:lpstr>
      <vt:lpstr>Menu Page (Checkout Function)</vt:lpstr>
      <vt:lpstr>Menu Page (Checkout Function)</vt:lpstr>
      <vt:lpstr>Contact Us Page Function</vt:lpstr>
      <vt:lpstr>Contact Us Page Function</vt:lpstr>
      <vt:lpstr>Admin Page</vt:lpstr>
      <vt:lpstr>Admin Page Function</vt:lpstr>
      <vt:lpstr>Admin Page Function</vt:lpstr>
      <vt:lpstr>Admin Page Function</vt:lpstr>
      <vt:lpstr>Admin Page Function</vt:lpstr>
      <vt:lpstr>Youtube Demo Project URL</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dc:title>
  <dc:creator>ong chee soon</dc:creator>
  <cp:lastModifiedBy>ong chee soon</cp:lastModifiedBy>
  <cp:revision>17</cp:revision>
  <dcterms:created xsi:type="dcterms:W3CDTF">2020-05-09T07:51:27Z</dcterms:created>
  <dcterms:modified xsi:type="dcterms:W3CDTF">2020-05-10T07:03:32Z</dcterms:modified>
</cp:coreProperties>
</file>